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708B-D351-E2DC-E44E-A04A80D16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ACA26-17B7-4168-193C-092F2D02D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3703-851B-2A48-32C9-C37250E9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1DB1-2487-F880-F543-E4130E61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8175-D706-FA30-3CAD-5A621805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14C2-9F13-6894-B995-3AAC4241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B82EF-B4BE-3EFB-337C-406712487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EAC6-8742-5139-51B7-E9299ABD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4356-7BBA-E5E4-4304-8AC7892C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ACEB-A23C-B213-AE86-E5A6969C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48A31-8B70-21F0-33F2-61F28AD76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40BEF-35B2-8C6C-5120-BE372530B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09E43-0FDE-5222-A5B9-B3802296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8D0F9-42AB-9E28-54CD-5640A219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35C40-BAC4-67FB-3F1B-16111DC5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9628-5DA0-186A-3109-9593F2A0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42C7-5A56-57EF-F26D-2A4275FF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DEC83-3F40-2A87-3BBD-E72191C7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48360-5029-D159-004F-FB3EDACF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CDC1-4E2F-CA5A-4BA6-45217555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A3EB-5B85-88CB-1779-18F5A631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0F8E8-24EC-C93C-C7C0-8ADE9C3BC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1F33-C2CD-9266-A565-500DFB5B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67A5-3445-465F-9136-8E74E2A7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8293-140F-11DF-666E-62537CE9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9825-99F0-0462-C01D-23E01590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A93A-2ED8-C130-A830-D8A0716E2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B11B9-1CB4-BED0-B805-9C8C4AD08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3EF-4BCD-17AE-539C-4AB7FAA6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239F-1FA6-4091-8DB9-2A85BC61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636C-F379-DF35-6012-3C13A535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75A9-327A-9CE0-B54E-FA713352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4FAAF-F512-75D7-3CEF-9E95AC5B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E46AC-0237-E317-F3F5-AD0EDFAE1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515AF-D4A6-3D02-C994-642085756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17504-C3FA-4D39-0BD7-68469CDE7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BDECF-890B-C4C9-ED17-D1EC5003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02E13-323F-69A4-F872-A288363C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C512F-DC04-5565-EECF-9E9B048C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4813-3BEE-87DE-E51C-806D6408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BB81A-954F-FED1-1FFC-F36A3FFE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7624D-7450-9A75-BE72-25AEE225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DC91D-3262-36C7-7599-5851B6BD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925FF-9249-3439-9CFF-6C8E882F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B7D73-73BF-1AAA-082F-FD0B8D14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19CB6-FF90-AF47-BBAA-1E8EF6A4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50E2-5F8C-15A9-B720-F70A1AFA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D1586-6E0D-6E2C-91DD-A060D506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0D40-3C88-78BF-8329-4D3C7F9B3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84797-2A4F-EA54-2176-818EEEB4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AFF3D-9A17-46BB-7A15-665FD970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F410D-63B2-C4AC-8E56-B4D49ACB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B7FE-F210-F912-5964-1F85202D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86F40-3F31-C70F-9E9A-5A0831546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FC733-5358-A9FE-9AAC-B850C6F42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33932-599D-A012-C94C-DFF6AA16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F60AC-332A-9B23-3758-5DFC357E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5137-B47A-85BA-6EBC-FDADA45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DE322-CD1D-0BA1-8610-1418ACB2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FA8D2-4496-103B-FF17-E7F0B27D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4A6F3-343F-365E-1C31-61899630D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5DD32-D145-47F6-8332-72CEDC63A5C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F407-904E-6DAE-2D67-633239B96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CE87A-CA0B-1145-D9C0-6B91F802E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F3350E-B606-4E99-9250-E7EC46AA2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4AADB-D150-C4CE-140B-13483342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F9296-4A23-3F59-7AFD-D44728158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F7A50-29A8-A0A0-1EC7-2E8CA441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0520F-6779-DAE4-DFB3-AF47E6165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6BBE7-2BCC-E3CF-2E29-12E42BE07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B3016-E13C-0230-F515-EB2DA734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3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C1239-AF74-4E9F-5438-3E2212FD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B5075-3DDD-7E12-0D6F-071188739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AC1F7-0731-265D-30BD-5B3B1807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BF544-ACF4-34E7-5CD7-FB575B944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319A5-7837-5B89-983E-4238290C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9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24C8-4743-8C42-4432-0C07E097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F931D-68C2-2A39-2DD0-18581824B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3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D5AAC-4E84-2141-2E8E-B6FF3F71B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C9648-569D-62C6-4435-46746F5B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644B2-ACA2-38F4-1616-9B645FCF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7E0CD-4F50-1511-D0A3-DD7CB8EF5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65C5-26A2-745E-2722-382F7211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42FC8-5EC4-8CD2-ADA2-3B988932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BFD5-B812-665A-8B56-D3BF8F8C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9D09A-F7AA-F604-C568-23536A7FB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668D6-F57C-F8CE-5FCD-EC5190C05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13FA6-3297-DD26-0314-9C81830A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AC721-792A-529D-94BE-AEC5D393B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395C-FC0F-2B17-BE1B-84152D214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08C40-F1C7-E028-AD9C-3C5D08AFD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ED2C-638F-1236-F410-F94611357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C80FE-C51D-0567-0E1C-744D0A01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2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E1278-B0B5-A2BC-A58E-93DAACA7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FCFAA-7CB5-9574-1C58-DBF6E990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2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8F1DD-846C-CCC8-6924-B6696781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A7837-68EB-F2C2-D67D-BC6DA7967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4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83D6-E52B-329E-A65E-900F96E13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2C6B9-F689-54AC-6D71-6DA131BE6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C615E-8559-76CF-5B35-FA0B595B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670B7-5B5A-C07A-10DD-22C52ED8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ADE8D-49FE-7E22-A07A-C58A6A51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A9AA7-A1DF-6090-51A7-A2B898C4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2E16E-78F3-FAFA-08F5-C493E349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9F0E6-77AC-4715-FE0C-95D59D27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0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8CF0-EAFE-FA34-0562-BA3FE48C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26DC9-0DE0-4914-DEE9-98A554BA7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5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24D27-4F77-ABC3-7C2E-06976F15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2E154-CE0C-6527-14B9-1CAEEBFCF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5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206D1-4644-8FDF-F721-5BEA226E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1759C-0F4A-775F-30DB-22D92844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0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E19E2-2DE5-25A6-5164-CC5C328E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551BF-9CC8-A4A7-FBEF-3770433A0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FC2D-D8ED-C067-AE2D-5C2F3C6A4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EBA6F-3B2D-4FFE-719A-88055341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9806-DF70-8C9F-43D5-B19AB1BF3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861EF-E7B2-3369-ACEE-F264ED54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0DD93-95ED-A60A-E8EB-BB56836A3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D163B-D833-1289-4649-7E619640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96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C841-5195-C51A-4127-70C9CFE8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8525D-B6A7-D3F8-CCF6-57AA44CD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2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FF61A-C34B-5892-606F-C40DAD66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108ED-4662-30C0-68D2-E7AA7A3D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7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2C36-B961-46D8-EBA6-0CECB590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128B6-FA1C-5697-9A36-D97114176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0F66-BC29-7CC4-5518-D6D03F0E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B408B-795F-3E39-3A44-130ABAEC1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1709-0F35-BF89-E957-7D67B517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4B9D7-A32E-6034-F6FF-CF1654362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83D5-38B8-0959-3A06-8D0B4EBC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64083-4CF9-920A-EF91-C155437B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8936-CD71-9E38-4DB3-2E8D195E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DA22B-B541-52EB-6613-A4B78C1F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9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FF29-6685-435E-E404-A62087D9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64A83-0F58-74C9-72BC-5192C95D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Leslie Castromayor</dc:creator>
  <cp:lastModifiedBy>Leslie Castromayor</cp:lastModifiedBy>
  <cp:revision>1</cp:revision>
  <dcterms:created xsi:type="dcterms:W3CDTF">2026-04-07T14:28:15Z</dcterms:created>
  <dcterms:modified xsi:type="dcterms:W3CDTF">2026-04-07T17:25:19Z</dcterms:modified>
</cp:coreProperties>
</file>